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94" r:id="rId2"/>
    <p:sldId id="450" r:id="rId3"/>
    <p:sldId id="478" r:id="rId4"/>
    <p:sldId id="469" r:id="rId5"/>
    <p:sldId id="477" r:id="rId6"/>
    <p:sldId id="471" r:id="rId7"/>
    <p:sldId id="451" r:id="rId8"/>
    <p:sldId id="470" r:id="rId9"/>
    <p:sldId id="474" r:id="rId10"/>
    <p:sldId id="473" r:id="rId11"/>
    <p:sldId id="472" r:id="rId12"/>
    <p:sldId id="476" r:id="rId13"/>
    <p:sldId id="475" r:id="rId14"/>
    <p:sldId id="434" r:id="rId15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B4B4B4"/>
    <a:srgbClr val="808080"/>
    <a:srgbClr val="817066"/>
    <a:srgbClr val="8A7572"/>
    <a:srgbClr val="B4B3B8"/>
    <a:srgbClr val="C4C4C4"/>
    <a:srgbClr val="4B4149"/>
    <a:srgbClr val="5B5A57"/>
    <a:srgbClr val="5C5447"/>
    <a:srgbClr val="B6AFA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9" autoAdjust="0"/>
    <p:restoredTop sz="88929" autoAdjust="0"/>
  </p:normalViewPr>
  <p:slideViewPr>
    <p:cSldViewPr snapToObjects="1">
      <p:cViewPr varScale="1">
        <p:scale>
          <a:sx n="97" d="100"/>
          <a:sy n="97" d="100"/>
        </p:scale>
        <p:origin x="-9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CF295-79BB-46BA-A36B-8FB20B8C1A2A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A438F-A286-46B8-A62C-F91B408141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310C1-F02A-448B-BFF4-76EB2CE671AA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39F7-C03F-42C0-9C27-BF227DD1E0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A1C9-5BD4-44EF-9790-4B9A7E11B41A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E700B-151A-4A67-AC07-E3CD5CCF970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EDEA6-0494-4A4A-876F-166ABCCD936C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AED9A-D96C-4065-B0D8-1475C9DD81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5DD2C-C3A1-4474-B424-72F0C61DF4DA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5D884-5BD4-43F2-8506-A4ED18F12A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20DCB-7F55-4B75-B31D-1DB1F1EF1AAD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1AC65-226A-4F2E-A8C2-327F9A4B81F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810D7-6983-49C4-A652-A8C9E3E0A3C4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142FC-E91A-456B-89D8-0144A9E29E3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A247F-8D7D-472C-9E03-1C492A6A434E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D4FEF-DF80-49CD-965D-7CB50CBEAA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AEF8D-9E06-45FA-87ED-21371DD67D22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F264E-D15F-45B0-9D7B-CC13DE8893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FAF2D-6C88-4D5A-B0DF-6E3F01510A3C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05EDA-8CA6-40D5-86B7-95EACBE9DD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164AE-7B5B-4D3B-AC75-2E07FDC90B10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64ECC-F178-41BE-A90C-E2CABD96ED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36434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86F85918-65A7-4A08-B627-1553D7731166}" type="datetimeFigureOut">
              <a:rPr lang="ko-KR" altLang="en-US"/>
              <a:pPr>
                <a:defRPr/>
              </a:pPr>
              <a:t>2009-12-14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379EB6E1-F498-4E28-9A9E-4BD563CDDC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n-ea"/>
          <a:ea typeface="+mn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+mn-ea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+mn-ea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ea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+mn-ea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4"/>
            <a:ext cx="7772400" cy="2054223"/>
          </a:xfrm>
        </p:spPr>
        <p:txBody>
          <a:bodyPr/>
          <a:lstStyle/>
          <a:p>
            <a:pPr eaLnBrk="1" hangingPunct="1"/>
            <a:r>
              <a:rPr lang="ko-KR" altLang="en-US" sz="6600" dirty="0" err="1" smtClean="0">
                <a:latin typeface="맑은 고딕" pitchFamily="50" charset="-127"/>
                <a:ea typeface="맑은 고딕" pitchFamily="50" charset="-127"/>
              </a:rPr>
              <a:t>소울</a:t>
            </a:r>
            <a:r>
              <a:rPr lang="ko-KR" altLang="en-US" sz="6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6600" dirty="0" err="1" smtClean="0">
                <a:latin typeface="맑은 고딕" pitchFamily="50" charset="-127"/>
                <a:ea typeface="맑은 고딕" pitchFamily="50" charset="-127"/>
              </a:rPr>
              <a:t>헌트</a:t>
            </a:r>
            <a:r>
              <a:rPr lang="en-US" altLang="ko-KR" sz="66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6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6600" dirty="0" smtClean="0">
                <a:latin typeface="맑은 고딕" pitchFamily="50" charset="-127"/>
                <a:ea typeface="맑은 고딕" pitchFamily="50" charset="-127"/>
              </a:rPr>
              <a:t>2009/12/14</a:t>
            </a:r>
            <a:endParaRPr lang="ko-KR" altLang="en-US" sz="6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1697056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latin typeface="+mn-lt"/>
                <a:ea typeface="굴림" charset="-127"/>
              </a:rPr>
              <a:t>MAIET Entertainment</a:t>
            </a:r>
          </a:p>
          <a:p>
            <a:pPr algn="r" eaLnBrk="1" hangingPunct="1">
              <a:defRPr/>
            </a:pPr>
            <a:r>
              <a:rPr lang="en-US" altLang="ko-KR" dirty="0" err="1" smtClean="0">
                <a:latin typeface="+mn-lt"/>
                <a:ea typeface="굴림" charset="-127"/>
              </a:rPr>
              <a:t>ProgramTeam</a:t>
            </a:r>
            <a:endParaRPr lang="en-US" altLang="ko-KR" dirty="0" smtClean="0">
              <a:latin typeface="+mn-lt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최적화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r>
              <a:rPr lang="en-US" altLang="ko-KR" dirty="0" smtClean="0"/>
              <a:t>TBB(Intel Threading Building Blocks) </a:t>
            </a:r>
            <a:r>
              <a:rPr lang="ko-KR" altLang="en-US" dirty="0" smtClean="0"/>
              <a:t>도입</a:t>
            </a:r>
            <a:endParaRPr lang="en-US" altLang="ko-KR" dirty="0" smtClean="0"/>
          </a:p>
          <a:p>
            <a:r>
              <a:rPr lang="ko-KR" altLang="en-US" dirty="0" smtClean="0"/>
              <a:t>베이스 라인 설정</a:t>
            </a:r>
            <a:endParaRPr lang="en-US" altLang="ko-KR" dirty="0" smtClean="0"/>
          </a:p>
          <a:p>
            <a:r>
              <a:rPr lang="ko-KR" altLang="en-US" dirty="0" smtClean="0"/>
              <a:t>최적화 진행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길찾기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 감지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New Boss : </a:t>
            </a:r>
            <a:r>
              <a:rPr lang="ko-KR" altLang="en-US" dirty="0" err="1" smtClean="0"/>
              <a:t>고블린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골렘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endParaRPr lang="ko-KR" altLang="en-US" sz="3600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357298"/>
            <a:ext cx="685804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아이디어 회의 진행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3" name="Picture 5" descr="C:\Users\zelinde\Desktop\DSC02944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0" y="1600200"/>
            <a:ext cx="6350000" cy="4762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앞으로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r>
              <a:rPr lang="ko-KR" altLang="en-US" dirty="0" smtClean="0"/>
              <a:t>최적화</a:t>
            </a:r>
            <a:endParaRPr lang="en-US" altLang="ko-KR" dirty="0" smtClean="0"/>
          </a:p>
          <a:p>
            <a:r>
              <a:rPr lang="ko-KR" altLang="en-US" dirty="0" smtClean="0"/>
              <a:t>장인</a:t>
            </a:r>
            <a:endParaRPr lang="en-US" altLang="ko-KR" dirty="0" smtClean="0"/>
          </a:p>
          <a:p>
            <a:r>
              <a:rPr lang="ko-KR" altLang="en-US" dirty="0" smtClean="0"/>
              <a:t>채팅</a:t>
            </a:r>
            <a:endParaRPr lang="en-US" altLang="ko-KR" dirty="0" smtClean="0"/>
          </a:p>
          <a:p>
            <a:r>
              <a:rPr lang="ko-KR" altLang="en-US" dirty="0" smtClean="0"/>
              <a:t>탤런트 즉시 </a:t>
            </a:r>
            <a:r>
              <a:rPr lang="ko-KR" altLang="en-US" dirty="0" err="1" smtClean="0"/>
              <a:t>시전</a:t>
            </a:r>
            <a:endParaRPr lang="en-US" altLang="ko-KR" dirty="0" smtClean="0"/>
          </a:p>
          <a:p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r>
              <a:rPr lang="ko-KR" altLang="en-US" dirty="0" smtClean="0"/>
              <a:t>피드</a:t>
            </a:r>
            <a:r>
              <a:rPr lang="ko-KR" altLang="en-US" dirty="0" smtClean="0"/>
              <a:t>백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6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초반</a:t>
            </a:r>
            <a:r>
              <a:rPr lang="en-US" altLang="ko-KR" dirty="0" smtClean="0"/>
              <a:t>(Lv1~Lv10)</a:t>
            </a:r>
            <a:r>
              <a:rPr lang="ko-KR" altLang="en-US" dirty="0" smtClean="0"/>
              <a:t>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실제 게임처럼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643050"/>
            <a:ext cx="8388350" cy="4929222"/>
          </a:xfrm>
        </p:spPr>
        <p:txBody>
          <a:bodyPr/>
          <a:lstStyle/>
          <a:p>
            <a:r>
              <a:rPr lang="ko-KR" altLang="en-US" sz="4000" dirty="0" smtClean="0"/>
              <a:t>인터페이스 </a:t>
            </a:r>
            <a:r>
              <a:rPr lang="ko-KR" altLang="en-US" sz="4000" dirty="0" smtClean="0"/>
              <a:t>교체</a:t>
            </a:r>
            <a:endParaRPr lang="en-US" altLang="ko-KR" sz="4000" dirty="0" smtClean="0"/>
          </a:p>
          <a:p>
            <a:r>
              <a:rPr lang="ko-KR" altLang="en-US" sz="4000" dirty="0" smtClean="0"/>
              <a:t>전투</a:t>
            </a:r>
            <a:endParaRPr lang="en-US" altLang="ko-KR" sz="4000" dirty="0" smtClean="0"/>
          </a:p>
          <a:p>
            <a:pPr lvl="1"/>
            <a:r>
              <a:rPr lang="ko-KR" altLang="en-US" sz="2400" dirty="0" smtClean="0"/>
              <a:t>불쾌한 부분 수정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재밌나</a:t>
            </a:r>
            <a:r>
              <a:rPr lang="en-US" altLang="ko-KR" sz="2400" dirty="0" smtClean="0"/>
              <a:t>?, </a:t>
            </a:r>
            <a:r>
              <a:rPr lang="ko-KR" altLang="en-US" sz="2400" dirty="0" err="1" smtClean="0"/>
              <a:t>몬스터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</a:t>
            </a:r>
          </a:p>
          <a:p>
            <a:r>
              <a:rPr lang="ko-KR" altLang="en-US" sz="4000" dirty="0" err="1" smtClean="0"/>
              <a:t>퀘스트</a:t>
            </a:r>
            <a:endParaRPr lang="en-US" altLang="ko-KR" sz="4000" dirty="0" smtClean="0"/>
          </a:p>
          <a:p>
            <a:pPr lvl="1"/>
            <a:r>
              <a:rPr lang="ko-KR" altLang="en-US" sz="2400" dirty="0" err="1" smtClean="0"/>
              <a:t>재밌나</a:t>
            </a:r>
            <a:r>
              <a:rPr lang="en-US" altLang="ko-KR" sz="2400" dirty="0" smtClean="0"/>
              <a:t>?, </a:t>
            </a:r>
            <a:r>
              <a:rPr lang="ko-KR" altLang="en-US" sz="2400" dirty="0" smtClean="0"/>
              <a:t>동선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개수는 적당한가</a:t>
            </a:r>
            <a:endParaRPr lang="en-US" altLang="ko-KR" sz="2400" dirty="0" smtClean="0"/>
          </a:p>
          <a:p>
            <a:r>
              <a:rPr lang="ko-KR" altLang="en-US" sz="4000" i="1" dirty="0" smtClean="0"/>
              <a:t>경제</a:t>
            </a:r>
            <a:endParaRPr lang="en-US" altLang="ko-KR" sz="4000" i="1" dirty="0" smtClean="0"/>
          </a:p>
          <a:p>
            <a:pPr lvl="1"/>
            <a:r>
              <a:rPr lang="ko-KR" altLang="en-US" sz="2400" i="1" dirty="0" smtClean="0"/>
              <a:t>보상</a:t>
            </a:r>
            <a:r>
              <a:rPr lang="en-US" altLang="ko-KR" sz="2400" i="1" dirty="0" smtClean="0"/>
              <a:t>, </a:t>
            </a:r>
            <a:r>
              <a:rPr lang="ko-KR" altLang="en-US" sz="2400" i="1" dirty="0" smtClean="0"/>
              <a:t>아이템 수집</a:t>
            </a:r>
            <a:r>
              <a:rPr lang="en-US" altLang="ko-KR" sz="2400" i="1" dirty="0" smtClean="0"/>
              <a:t>, </a:t>
            </a:r>
            <a:r>
              <a:rPr lang="ko-KR" altLang="en-US" sz="2400" i="1" dirty="0" smtClean="0"/>
              <a:t>판매</a:t>
            </a:r>
            <a:r>
              <a:rPr lang="en-US" altLang="ko-KR" sz="2400" i="1" dirty="0" smtClean="0"/>
              <a:t>, </a:t>
            </a:r>
            <a:r>
              <a:rPr lang="ko-KR" altLang="en-US" sz="2400" i="1" dirty="0" smtClean="0"/>
              <a:t>수리</a:t>
            </a:r>
            <a:endParaRPr lang="en-US" altLang="ko-KR" sz="2400" i="1" dirty="0" smtClean="0"/>
          </a:p>
          <a:p>
            <a:r>
              <a:rPr lang="ko-KR" altLang="en-US" sz="4000" i="1" dirty="0" err="1" smtClean="0"/>
              <a:t>밸런싱</a:t>
            </a:r>
            <a:endParaRPr lang="en-US" altLang="ko-KR" sz="4000" i="1" dirty="0" smtClean="0"/>
          </a:p>
          <a:p>
            <a:endParaRPr lang="ko-KR" alt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22" name="Picture 2" descr="C:\Users\zelinde\Documents\SoulHunt\ScreenShot\SoulHunt01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727594"/>
          </a:xfrm>
        </p:spPr>
        <p:txBody>
          <a:bodyPr/>
          <a:lstStyle/>
          <a:p>
            <a:endParaRPr lang="en-US" altLang="ko-KR" sz="4400" dirty="0" smtClean="0"/>
          </a:p>
          <a:p>
            <a:endParaRPr lang="ko-KR" altLang="en-US" sz="4400" dirty="0" smtClean="0"/>
          </a:p>
        </p:txBody>
      </p:sp>
      <p:pic>
        <p:nvPicPr>
          <p:cNvPr id="10241" name="Picture 1" descr="C:\Users\zelinde\Documents\SoulHunt\ScreenShot\SoulHunt01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0086" y="1274787"/>
            <a:ext cx="7253814" cy="544036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727594"/>
          </a:xfrm>
        </p:spPr>
        <p:txBody>
          <a:bodyPr/>
          <a:lstStyle/>
          <a:p>
            <a:endParaRPr lang="en-US" altLang="ko-KR" sz="4400" dirty="0" smtClean="0"/>
          </a:p>
          <a:p>
            <a:endParaRPr lang="ko-KR" altLang="en-US" sz="4400" dirty="0" smtClean="0"/>
          </a:p>
        </p:txBody>
      </p:sp>
      <p:pic>
        <p:nvPicPr>
          <p:cNvPr id="29698" name="Picture 2" descr="C:\Users\zelinde\Documents\SoulHunt\ScreenShot\SoulHunt019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85860"/>
            <a:ext cx="7286676" cy="546500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</a:t>
            </a:r>
            <a:r>
              <a:rPr lang="ko-KR" altLang="en-US" dirty="0" smtClean="0"/>
              <a:t>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 descr="C:\Users\zelinde\Documents\SoulHunt\ScreenShot\SoulHunt01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7967" y="1285860"/>
            <a:ext cx="7255933" cy="54419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상하체</a:t>
            </a:r>
            <a:r>
              <a:rPr lang="ko-KR" altLang="en-US" dirty="0" smtClean="0"/>
              <a:t> 분리 애니메이션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471650"/>
            <a:ext cx="6705579" cy="5029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게임에 </a:t>
            </a:r>
            <a:r>
              <a:rPr lang="ko-KR" altLang="en-US" dirty="0" err="1" smtClean="0"/>
              <a:t>컷씬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638" y="1857364"/>
            <a:ext cx="720094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4048124" cy="2941644"/>
          </a:xfrm>
        </p:spPr>
        <p:txBody>
          <a:bodyPr/>
          <a:lstStyle/>
          <a:p>
            <a:endParaRPr lang="en-US" altLang="ko-KR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아이템에 </a:t>
            </a:r>
            <a:r>
              <a:rPr lang="ko-KR" altLang="en-US" dirty="0" err="1" smtClean="0"/>
              <a:t>스탯</a:t>
            </a:r>
            <a:r>
              <a:rPr lang="en-US" altLang="ko-KR" dirty="0" smtClean="0"/>
              <a:t>(STR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endParaRPr lang="ko-KR" altLang="en-US" sz="3600" dirty="0"/>
          </a:p>
        </p:txBody>
      </p:sp>
      <p:pic>
        <p:nvPicPr>
          <p:cNvPr id="4098" name="Picture 2" descr="C:\Users\zelinde\Documents\SoulHunt\ScreenShot\SoulHunt020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417637"/>
            <a:ext cx="7043758" cy="528281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12208</TotalTime>
  <Words>124</Words>
  <Application>Microsoft Office PowerPoint</Application>
  <PresentationFormat>화면 슬라이드 쇼(4:3)</PresentationFormat>
  <Paragraphs>38</Paragraphs>
  <Slides>14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테마1</vt:lpstr>
      <vt:lpstr>소울 헌트 2009/12/14</vt:lpstr>
      <vt:lpstr>게임 초반(Lv1~Lv10)을  실제 게임처럼 제작</vt:lpstr>
      <vt:lpstr>슬라이드 3</vt:lpstr>
      <vt:lpstr>인터페이스</vt:lpstr>
      <vt:lpstr>인터페이스</vt:lpstr>
      <vt:lpstr>장인</vt:lpstr>
      <vt:lpstr>상하체 분리 애니메이션</vt:lpstr>
      <vt:lpstr>게임에 컷씬 적용</vt:lpstr>
      <vt:lpstr>아이템에 스탯(STR 등) 적용</vt:lpstr>
      <vt:lpstr>최적화</vt:lpstr>
      <vt:lpstr> New Boss : 고블린 골렘</vt:lpstr>
      <vt:lpstr>아이디어 회의 진행</vt:lpstr>
      <vt:lpstr>앞으로~</vt:lpstr>
      <vt:lpstr>감사합니다.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 기룡</cp:lastModifiedBy>
  <cp:revision>1926</cp:revision>
  <dcterms:created xsi:type="dcterms:W3CDTF">2004-08-31T00:37:58Z</dcterms:created>
  <dcterms:modified xsi:type="dcterms:W3CDTF">2009-12-14T04:54:34Z</dcterms:modified>
</cp:coreProperties>
</file>